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1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600E06C8-84FC-4805-A89B-DB22D2B72CEC}" type="datetimeFigureOut">
              <a:rPr lang="en-US"/>
              <a:pPr/>
              <a:t>9/14/2008</a:t>
            </a:fld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F9D65315-63DF-4AF0-87DA-DC3B0DA81F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E53E03-D20B-41DB-91E4-A06EE4C3A752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EB344D-52DB-422D-8F64-D17A6CD1A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4EA7-A0C8-4FEA-AF60-2A536FE03C84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93F3D-209B-473A-8217-3AB6F0530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74FC-62A8-46A5-8531-7EC268872085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B0BA-9617-4790-83DE-B72C57EE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4CE1-479A-4202-B005-3D0982CDB3F5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6A95-DC60-4059-9ED3-A542946BF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1E3069-83B5-4F93-A077-73763EF27C5E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E37730-3FF3-41BF-81D9-6697CC5B6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F7197F-4378-4F43-96F6-37581BF4DE57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E83E5-B8DC-4E96-99C7-6CB79F416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32164C-5462-4A6E-9D3D-14BA3F5E977D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BC42D4-B493-40B6-BD03-4B995E3AA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F83D4E-AD34-4A54-BC05-CCC28810C08F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9593FC-9363-4D93-98C2-B97B31907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854C-4CBA-45EC-8852-9CA6E2E326E0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04DBC-504F-40D8-9072-301F057F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81C3A-8794-4349-9407-4426E0AB1F76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328621-1C23-4296-961F-4581A8D0A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67DC795-6593-4793-8BAB-B10DCF012E5E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3C6CCE-69B2-4874-858F-2D522DD06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88769CE-6AC2-4E99-A926-6D32099709EA}" type="datetime1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38E4C44-92FC-4E04-9248-B3089B09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7" r:id="rId4"/>
    <p:sldLayoutId id="2147483698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7901"/>
            <a:ext cx="7772400" cy="182976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RAC Support for 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JML  on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Eclipse Platform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570037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800" smtClean="0"/>
              <a:t>Amritam Sarcar</a:t>
            </a:r>
          </a:p>
          <a:p>
            <a:pPr marR="0">
              <a:lnSpc>
                <a:spcPct val="80000"/>
              </a:lnSpc>
            </a:pPr>
            <a:r>
              <a:rPr lang="en-US" sz="2800" smtClean="0"/>
              <a:t>(</a:t>
            </a:r>
            <a:r>
              <a:rPr lang="en-US" altLang="ko-KR" sz="2800" smtClean="0">
                <a:ea typeface="굴림" pitchFamily="50" charset="-127"/>
              </a:rPr>
              <a:t>Advisor: Yoonsik Cheon</a:t>
            </a:r>
            <a:r>
              <a:rPr lang="en-US" sz="2800" smtClean="0"/>
              <a:t>)</a:t>
            </a:r>
          </a:p>
          <a:p>
            <a:pPr marR="0">
              <a:lnSpc>
                <a:spcPct val="80000"/>
              </a:lnSpc>
            </a:pPr>
            <a:endParaRPr lang="en-US" altLang="ko-KR" sz="2400" smtClean="0">
              <a:ea typeface="굴림" pitchFamily="50" charset="-127"/>
            </a:endParaRPr>
          </a:p>
          <a:p>
            <a:pPr marR="0">
              <a:lnSpc>
                <a:spcPct val="80000"/>
              </a:lnSpc>
            </a:pPr>
            <a:r>
              <a:rPr lang="en-US" altLang="ko-KR" sz="1600" smtClean="0">
                <a:ea typeface="굴림" pitchFamily="50" charset="-127"/>
              </a:rPr>
              <a:t>Support by NSF under grant CNS-0707874 </a:t>
            </a:r>
            <a:r>
              <a:rPr lang="en-US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C8FFB-3D36-4645-9D9C-B6791727812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effectLst/>
                <a:ea typeface="굴림" pitchFamily="50" charset="-127"/>
              </a:rPr>
              <a:t>Introduction</a:t>
            </a:r>
            <a:endParaRPr lang="en-US" smtClean="0"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Java Modeling Language (JML)</a:t>
            </a:r>
            <a:endParaRPr lang="en-US" altLang="ko-KR" smtClean="0">
              <a:latin typeface="Times New Roman" pitchFamily="18" charset="0"/>
              <a:ea typeface="굴림" pitchFamily="50" charset="-127"/>
            </a:endParaRP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Formal behavioral interface specification language for Java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Documentation of Java modules (classes and interfaces)</a:t>
            </a:r>
            <a:endParaRPr lang="en-US" smtClean="0"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mtClean="0">
              <a:latin typeface="Times New Roman" pitchFamily="18" charset="0"/>
            </a:endParaRPr>
          </a:p>
          <a:p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Spectrum of tool support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From runtime assertion checking (RAC) to theorem proving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RAC and ESC/Java most widely used</a:t>
            </a:r>
            <a:endParaRPr lang="en-US" smtClean="0"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790B3-54FA-41B8-98A8-DD94F0A4B96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effectLst/>
                <a:ea typeface="굴림" pitchFamily="50" charset="-127"/>
              </a:rPr>
              <a:t>Problems with JML tools</a:t>
            </a:r>
            <a:endParaRPr lang="en-US" smtClean="0">
              <a:effectLst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Lack of robustness </a:t>
            </a:r>
          </a:p>
          <a:p>
            <a:pPr algn="just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Lack of extensibility</a:t>
            </a:r>
          </a:p>
          <a:p>
            <a:pPr lvl="1" algn="just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Not designed for it, e.g., code base for developing other tools</a:t>
            </a:r>
          </a:p>
          <a:p>
            <a:pPr algn="just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Maintenance overheads</a:t>
            </a:r>
          </a:p>
          <a:p>
            <a:pPr lvl="1" algn="just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Built upon a not-well-supported open-source Java compiler</a:t>
            </a:r>
          </a:p>
          <a:p>
            <a:pPr lvl="1" algn="just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No support for Java 1.5 features such as generics</a:t>
            </a:r>
          </a:p>
          <a:p>
            <a:pPr lvl="1" algn="just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Future changes in Java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A79EF-EC59-4347-8314-13B84D0348F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effectLst/>
                <a:ea typeface="굴림" pitchFamily="50" charset="-127"/>
              </a:rPr>
              <a:t>Project Goal and Approach</a:t>
            </a:r>
            <a:endParaRPr lang="en-US" smtClean="0">
              <a:effectLst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Goal: To redevelop the JML compiler (jmlc)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Java 1.5 features such as generics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Future Java language changes, e.g., Java 1.8 and beyond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Code base for other JML tools</a:t>
            </a:r>
          </a:p>
          <a:p>
            <a:pPr lvl="1"/>
            <a:endParaRPr lang="en-US" altLang="ko-KR" smtClean="0">
              <a:latin typeface="Times New Roman" pitchFamily="18" charset="0"/>
              <a:ea typeface="굴림" pitchFamily="50" charset="-127"/>
            </a:endParaRPr>
          </a:p>
          <a:p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Approach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Develop a new compiler based on the Eclipse Java compiler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Design it with extensibility in mind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7C441-CD16-4076-B862-58A1F97D737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effectLst/>
                <a:ea typeface="굴림" pitchFamily="50" charset="-127"/>
              </a:rPr>
              <a:t>Accomplishments</a:t>
            </a:r>
            <a:endParaRPr lang="en-US" smtClean="0">
              <a:effectLst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Investigated several alternative architectures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ool </a:t>
            </a:r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rchitecture</a:t>
            </a:r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s: 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ouble-Round</a:t>
            </a:r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, incremental, bytecode weaving, and AspectJ-based</a:t>
            </a:r>
          </a:p>
          <a:p>
            <a:pPr lvl="1"/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Bytecode architecture: inline, wrapper, and semi-wrapper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mtClean="0">
                <a:latin typeface="Times New Roman" pitchFamily="18" charset="0"/>
                <a:ea typeface="굴림" pitchFamily="50" charset="-127"/>
              </a:rPr>
              <a:t>Proposed “incremental architecture” through analysis, comparison, and feasibility study (e.g., prototype)</a:t>
            </a:r>
          </a:p>
          <a:p>
            <a:pPr>
              <a:buFont typeface="Wingdings 3" pitchFamily="18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ADD64-8FBC-48FB-A588-EC628B7EAC7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effectLst/>
                <a:ea typeface="굴림" pitchFamily="50" charset="-127"/>
              </a:rPr>
              <a:t>Incremental Architecture</a:t>
            </a:r>
            <a:endParaRPr lang="en-US" smtClean="0">
              <a:effectLst/>
            </a:endParaRP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82597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C8CE3-A566-415C-B06F-B24AC3CBAB2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ko-KR" smtClean="0">
                <a:effectLst/>
                <a:ea typeface="굴림" pitchFamily="50" charset="-127"/>
              </a:rPr>
              <a:t>Current and Future Work</a:t>
            </a:r>
            <a:endParaRPr lang="en-US" smtClean="0">
              <a:effectLst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Baseline architectural code for the incremental architecture</a:t>
            </a:r>
          </a:p>
          <a:p>
            <a:r>
              <a:rPr lang="en-US" altLang="ko-KR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Full-blown development in collaboration with other JML developers at Kansas State and Concordia</a:t>
            </a:r>
          </a:p>
          <a:p>
            <a:pPr>
              <a:buFont typeface="Wingdings 3" pitchFamily="18" charset="2"/>
              <a:buNone/>
            </a:pPr>
            <a:endParaRPr lang="en-US" smtClean="0">
              <a:latin typeface="Times New Roman" pitchFamily="18" charset="0"/>
              <a:ea typeface="굴림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235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Lucida Sans Unicode</vt:lpstr>
      <vt:lpstr>Arial</vt:lpstr>
      <vt:lpstr>Wingdings 3</vt:lpstr>
      <vt:lpstr>Verdana</vt:lpstr>
      <vt:lpstr>Wingdings 2</vt:lpstr>
      <vt:lpstr>Calibri</vt:lpstr>
      <vt:lpstr>굴림</vt:lpstr>
      <vt:lpstr>Times New Roman</vt:lpstr>
      <vt:lpstr>Concourse</vt:lpstr>
      <vt:lpstr>RAC Support for  JML  on Eclipse Platform</vt:lpstr>
      <vt:lpstr>Introduction</vt:lpstr>
      <vt:lpstr>Problems with JML tools</vt:lpstr>
      <vt:lpstr>Project Goal and Approach</vt:lpstr>
      <vt:lpstr>Accomplishments</vt:lpstr>
      <vt:lpstr>Incremental Architecture</vt:lpstr>
      <vt:lpstr>Current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 Support for  JML  on Eclipse Platform</dc:title>
  <dc:creator>Manali</dc:creator>
  <cp:lastModifiedBy>Manali</cp:lastModifiedBy>
  <cp:revision>5</cp:revision>
  <dcterms:created xsi:type="dcterms:W3CDTF">2008-09-04T01:47:23Z</dcterms:created>
  <dcterms:modified xsi:type="dcterms:W3CDTF">2008-09-14T13:52:33Z</dcterms:modified>
</cp:coreProperties>
</file>